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9184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56" y="-450"/>
      </p:cViewPr>
      <p:guideLst>
        <p:guide orient="horz" pos="518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3264408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659132"/>
            <a:ext cx="740664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659132"/>
            <a:ext cx="2167128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6" y="-73147"/>
            <a:ext cx="32644076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329184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3"/>
            <a:ext cx="329184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2"/>
            <a:ext cx="329184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3491275"/>
            <a:ext cx="29900880" cy="995158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645920" y="10712563"/>
            <a:ext cx="2990088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3840481"/>
            <a:ext cx="1453896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3840481"/>
            <a:ext cx="1453896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3684271"/>
            <a:ext cx="14544677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5219700"/>
            <a:ext cx="14544677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3684271"/>
            <a:ext cx="14550390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5219700"/>
            <a:ext cx="14550390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1440" y="655321"/>
            <a:ext cx="19751040" cy="1404747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3752698"/>
            <a:ext cx="9941357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5871877" y="7730737"/>
            <a:ext cx="7242048" cy="285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3"/>
            <a:ext cx="9546336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6"/>
            <a:ext cx="9546336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564685"/>
            <a:ext cx="8558784" cy="329184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7856525"/>
            <a:ext cx="8558784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21440" y="914400"/>
            <a:ext cx="2002536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3752698"/>
            <a:ext cx="9941357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871877" y="7730737"/>
            <a:ext cx="7242048" cy="285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3"/>
            <a:ext cx="9546336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6"/>
            <a:ext cx="9546336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13" y="4572000"/>
            <a:ext cx="8558784" cy="329184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7863840"/>
            <a:ext cx="8558784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537667" y="329184"/>
            <a:ext cx="31930848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3840481"/>
            <a:ext cx="29626560" cy="1086231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15149780"/>
            <a:ext cx="768096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92043" y="15149780"/>
            <a:ext cx="12534314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15149780"/>
            <a:ext cx="768096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609600"/>
            <a:ext cx="311658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74667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34934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095200" y="4800600"/>
            <a:ext cx="69850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57300" y="845403"/>
            <a:ext cx="3048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7300" y="22170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3131403"/>
            <a:ext cx="304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600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4600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4600" y="9712404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44600" y="104349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5400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25400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25400" y="9712404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425400" y="104349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25400" y="12993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25400" y="13716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04867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04867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365134" y="49924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65134" y="5715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7</cp:revision>
  <dcterms:created xsi:type="dcterms:W3CDTF">2011-10-03T19:50:19Z</dcterms:created>
  <dcterms:modified xsi:type="dcterms:W3CDTF">2011-10-03T20:42:02Z</dcterms:modified>
</cp:coreProperties>
</file>